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3"/>
  </p:notesMasterIdLst>
  <p:handoutMasterIdLst>
    <p:handoutMasterId r:id="rId14"/>
  </p:handoutMasterIdLst>
  <p:sldIdLst>
    <p:sldId id="604" r:id="rId7"/>
    <p:sldId id="612" r:id="rId8"/>
    <p:sldId id="613" r:id="rId9"/>
    <p:sldId id="614" r:id="rId10"/>
    <p:sldId id="611" r:id="rId11"/>
    <p:sldId id="25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EC00"/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76" autoAdjust="0"/>
    <p:restoredTop sz="86423"/>
  </p:normalViewPr>
  <p:slideViewPr>
    <p:cSldViewPr snapToGrid="0" showGuides="1">
      <p:cViewPr varScale="1">
        <p:scale>
          <a:sx n="133" d="100"/>
          <a:sy n="133" d="100"/>
        </p:scale>
        <p:origin x="208" y="1216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B08A46EC-C62B-2C4B-B61C-9D16EFCB44A4}"/>
    <pc:docChg chg="modSld">
      <pc:chgData name="Chance Pascale" userId="33a09a6f-b2d1-47a5-b3b3-352468c288fc" providerId="ADAL" clId="{B08A46EC-C62B-2C4B-B61C-9D16EFCB44A4}" dt="2021-07-30T21:33:06.827" v="25" actId="14100"/>
      <pc:docMkLst>
        <pc:docMk/>
      </pc:docMkLst>
      <pc:sldChg chg="modSp mod">
        <pc:chgData name="Chance Pascale" userId="33a09a6f-b2d1-47a5-b3b3-352468c288fc" providerId="ADAL" clId="{B08A46EC-C62B-2C4B-B61C-9D16EFCB44A4}" dt="2021-07-21T16:19:24.354" v="18" actId="20577"/>
        <pc:sldMkLst>
          <pc:docMk/>
          <pc:sldMk cId="2208323800" sldId="604"/>
        </pc:sldMkLst>
        <pc:spChg chg="mod">
          <ac:chgData name="Chance Pascale" userId="33a09a6f-b2d1-47a5-b3b3-352468c288fc" providerId="ADAL" clId="{B08A46EC-C62B-2C4B-B61C-9D16EFCB44A4}" dt="2021-07-21T16:19:24.354" v="18" actId="20577"/>
          <ac:spMkLst>
            <pc:docMk/>
            <pc:sldMk cId="2208323800" sldId="604"/>
            <ac:spMk id="9" creationId="{6E9DDCCD-6809-49BB-9647-A8B2884DA264}"/>
          </ac:spMkLst>
        </pc:spChg>
      </pc:sldChg>
      <pc:sldChg chg="addSp delSp modSp mod">
        <pc:chgData name="Chance Pascale" userId="33a09a6f-b2d1-47a5-b3b3-352468c288fc" providerId="ADAL" clId="{B08A46EC-C62B-2C4B-B61C-9D16EFCB44A4}" dt="2021-07-30T21:33:06.827" v="25" actId="14100"/>
        <pc:sldMkLst>
          <pc:docMk/>
          <pc:sldMk cId="2465786936" sldId="614"/>
        </pc:sldMkLst>
        <pc:spChg chg="del mod">
          <ac:chgData name="Chance Pascale" userId="33a09a6f-b2d1-47a5-b3b3-352468c288fc" providerId="ADAL" clId="{B08A46EC-C62B-2C4B-B61C-9D16EFCB44A4}" dt="2021-07-30T21:32:59.612" v="22" actId="478"/>
          <ac:spMkLst>
            <pc:docMk/>
            <pc:sldMk cId="2465786936" sldId="614"/>
            <ac:spMk id="2" creationId="{BAD0947A-72A6-F345-9801-F2F551D879AF}"/>
          </ac:spMkLst>
        </pc:spChg>
        <pc:spChg chg="add mod">
          <ac:chgData name="Chance Pascale" userId="33a09a6f-b2d1-47a5-b3b3-352468c288fc" providerId="ADAL" clId="{B08A46EC-C62B-2C4B-B61C-9D16EFCB44A4}" dt="2021-07-30T21:33:06.827" v="25" actId="14100"/>
          <ac:spMkLst>
            <pc:docMk/>
            <pc:sldMk cId="2465786936" sldId="614"/>
            <ac:spMk id="4" creationId="{69109C8F-9789-3545-BCB4-206D388E6B65}"/>
          </ac:spMkLst>
        </pc:spChg>
        <pc:picChg chg="mod">
          <ac:chgData name="Chance Pascale" userId="33a09a6f-b2d1-47a5-b3b3-352468c288fc" providerId="ADAL" clId="{B08A46EC-C62B-2C4B-B61C-9D16EFCB44A4}" dt="2021-07-30T21:32:49.532" v="20" actId="962"/>
          <ac:picMkLst>
            <pc:docMk/>
            <pc:sldMk cId="2465786936" sldId="614"/>
            <ac:picMk id="6" creationId="{3F8D2247-C774-9E4B-98E2-AEB600A61FB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7/30/21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17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48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10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6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4222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nvidia.com/cuda/kepler-tuning-guide/index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nvidia.com/cuda/ampere-tuning-guide/index.html" TargetMode="External"/><Relationship Id="rId5" Type="http://schemas.openxmlformats.org/officeDocument/2006/relationships/hyperlink" Target="https://docs.nvidia.com/cuda/volta-tuning-guide/index.htm" TargetMode="External"/><Relationship Id="rId4" Type="http://schemas.openxmlformats.org/officeDocument/2006/relationships/hyperlink" Target="https://docs.nvidia.com/cuda/maxwell-tuning-guide/ind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nvidia.com/nvidia-system-management-interfac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www.techpowerup.com/gpu-specs/tesla-c2070.c924" TargetMode="External"/><Relationship Id="rId4" Type="http://schemas.openxmlformats.org/officeDocument/2006/relationships/hyperlink" Target="https://en.wikipedia.org/wiki/List_of_Nvidia_graphics_processing_unit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 to Parallel Programming with CUDA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GPU Device Shared and Constant Memory Investigation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16D0D5B-BB0F-AF48-9BE3-8A1236076F9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8650" y="428625"/>
            <a:ext cx="7886700" cy="523875"/>
          </a:xfrm>
          <a:prstGeom prst="rect">
            <a:avLst/>
          </a:prstGeom>
        </p:spPr>
        <p:txBody>
          <a:bodyPr/>
          <a:lstStyle/>
          <a:p>
            <a:pPr rtl="0" eaLnBrk="1" latinLnBrk="0" hangingPunct="1"/>
            <a:r>
              <a:rPr lang="en-US" sz="3000" b="1" kern="1200" dirty="0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Reading the output of </a:t>
            </a:r>
            <a:r>
              <a:rPr lang="en-US" sz="3000" b="1" kern="1200" dirty="0" err="1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nvidia-smi</a:t>
            </a:r>
            <a:endParaRPr lang="en-US" dirty="0">
              <a:effectLst/>
            </a:endParaRPr>
          </a:p>
        </p:txBody>
      </p:sp>
      <p:grpSp>
        <p:nvGrpSpPr>
          <p:cNvPr id="7" name="Group 6" descr="Example nvidia-smi output.   Two specific areas are called out. The first is the Attached GPUs value and the GPU Product Name section.">
            <a:extLst>
              <a:ext uri="{FF2B5EF4-FFF2-40B4-BE49-F238E27FC236}">
                <a16:creationId xmlns:a16="http://schemas.microsoft.com/office/drawing/2014/main" id="{2CB44595-6AB1-E242-AE82-0BFBA5559DA3}"/>
              </a:ext>
            </a:extLst>
          </p:cNvPr>
          <p:cNvGrpSpPr/>
          <p:nvPr/>
        </p:nvGrpSpPr>
        <p:grpSpPr>
          <a:xfrm>
            <a:off x="457200" y="1178151"/>
            <a:ext cx="6234642" cy="1393599"/>
            <a:chOff x="457200" y="1178151"/>
            <a:chExt cx="6234642" cy="1393599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F315DFFA-68EF-0E46-BF74-F078D0767DF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7948"/>
            <a:stretch/>
          </p:blipFill>
          <p:spPr bwMode="auto">
            <a:xfrm>
              <a:off x="457200" y="1178151"/>
              <a:ext cx="6234642" cy="13935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ular Callout 4">
              <a:extLst>
                <a:ext uri="{FF2B5EF4-FFF2-40B4-BE49-F238E27FC236}">
                  <a16:creationId xmlns:a16="http://schemas.microsoft.com/office/drawing/2014/main" id="{E0718CDA-9ED2-534F-822A-DEEBD3ABE271}"/>
                </a:ext>
              </a:extLst>
            </p:cNvPr>
            <p:cNvSpPr/>
            <p:nvPr/>
          </p:nvSpPr>
          <p:spPr>
            <a:xfrm>
              <a:off x="707457" y="2006867"/>
              <a:ext cx="3864543" cy="564883"/>
            </a:xfrm>
            <a:prstGeom prst="wedgeRectCallout">
              <a:avLst>
                <a:gd name="adj1" fmla="val -21082"/>
                <a:gd name="adj2" fmla="val 82095"/>
              </a:avLst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A1CC777-3392-4941-AF69-4CF7165B3B7A}"/>
              </a:ext>
            </a:extLst>
          </p:cNvPr>
          <p:cNvSpPr txBox="1"/>
          <p:nvPr/>
        </p:nvSpPr>
        <p:spPr>
          <a:xfrm>
            <a:off x="457200" y="2791048"/>
            <a:ext cx="8229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Attached GPUs – the number will often be 1 but if it is more you will need to loop through the GPUs identified below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GPU ID</a:t>
            </a:r>
          </a:p>
          <a:p>
            <a:r>
              <a:rPr lang="en-US" dirty="0"/>
              <a:t>	     Product Name  : GPU Card Name</a:t>
            </a:r>
          </a:p>
          <a:p>
            <a:r>
              <a:rPr lang="en-US" dirty="0"/>
              <a:t>	This is the value that you are going to look up to identify the specific GPU 	card parameters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E6DCC4-099B-7248-A50C-0A95C0B9E16C}"/>
              </a:ext>
            </a:extLst>
          </p:cNvPr>
          <p:cNvSpPr txBox="1"/>
          <p:nvPr/>
        </p:nvSpPr>
        <p:spPr>
          <a:xfrm>
            <a:off x="409074" y="4374118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1294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7CF9AA6-BBCC-6348-ACF6-72ADB704E5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8650" y="428625"/>
            <a:ext cx="7886700" cy="527795"/>
          </a:xfrm>
          <a:prstGeom prst="rect">
            <a:avLst/>
          </a:prstGeom>
        </p:spPr>
        <p:txBody>
          <a:bodyPr/>
          <a:lstStyle/>
          <a:p>
            <a:pPr rtl="0" eaLnBrk="1" latinLnBrk="0" hangingPunct="1"/>
            <a:r>
              <a:rPr lang="en-US" sz="3000" b="1" kern="1200" dirty="0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Nvidia Architecture Tuning Guides</a:t>
            </a:r>
            <a:endParaRPr lang="en-US" dirty="0">
              <a:effectLst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308E951-17DA-E249-A18D-04AB871E5391}"/>
              </a:ext>
            </a:extLst>
          </p:cNvPr>
          <p:cNvSpPr txBox="1">
            <a:spLocks/>
          </p:cNvSpPr>
          <p:nvPr/>
        </p:nvSpPr>
        <p:spPr>
          <a:xfrm>
            <a:off x="457201" y="1390650"/>
            <a:ext cx="8229599" cy="222911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Kepler - </a:t>
            </a:r>
            <a:r>
              <a:rPr lang="en-US" sz="1800" dirty="0">
                <a:hlinkClick r:id="rId3"/>
              </a:rPr>
              <a:t>https://docs.nvidia.com/cuda/kepler-tuning-guide/index.html</a:t>
            </a:r>
            <a:endParaRPr lang="en-US" sz="1800" dirty="0"/>
          </a:p>
          <a:p>
            <a:r>
              <a:rPr lang="en-US" sz="1800" dirty="0"/>
              <a:t>Maxwell - </a:t>
            </a:r>
            <a:r>
              <a:rPr lang="en-US" sz="1800" dirty="0">
                <a:hlinkClick r:id="rId4"/>
              </a:rPr>
              <a:t>https://docs.nvidia.com/cuda/maxwell-tuning-guide/index.html</a:t>
            </a:r>
            <a:endParaRPr lang="en-US" sz="1800" dirty="0"/>
          </a:p>
          <a:p>
            <a:r>
              <a:rPr lang="en-US" sz="1800" dirty="0"/>
              <a:t>Pascal - </a:t>
            </a:r>
            <a:r>
              <a:rPr lang="en-US" sz="1800" dirty="0">
                <a:hlinkClick r:id="rId5"/>
              </a:rPr>
              <a:t>https://</a:t>
            </a:r>
            <a:r>
              <a:rPr lang="en-US" sz="1800" dirty="0" err="1">
                <a:hlinkClick r:id="rId5"/>
              </a:rPr>
              <a:t>docs.nvidia.com</a:t>
            </a:r>
            <a:r>
              <a:rPr lang="en-US" sz="1800" dirty="0">
                <a:hlinkClick r:id="rId5"/>
              </a:rPr>
              <a:t>/</a:t>
            </a:r>
            <a:r>
              <a:rPr lang="en-US" sz="1800" dirty="0" err="1">
                <a:hlinkClick r:id="rId5"/>
              </a:rPr>
              <a:t>cuda</a:t>
            </a:r>
            <a:r>
              <a:rPr lang="en-US" sz="1800" dirty="0">
                <a:hlinkClick r:id="rId5"/>
              </a:rPr>
              <a:t>/pascal-tuning-guide/</a:t>
            </a:r>
            <a:r>
              <a:rPr lang="en-US" sz="1800" dirty="0" err="1">
                <a:hlinkClick r:id="rId5"/>
              </a:rPr>
              <a:t>index.html</a:t>
            </a:r>
            <a:endParaRPr lang="en-US" sz="1800" dirty="0"/>
          </a:p>
          <a:p>
            <a:r>
              <a:rPr lang="en-US" sz="1800" dirty="0"/>
              <a:t>Volta - </a:t>
            </a:r>
            <a:r>
              <a:rPr lang="en-US" sz="1800" dirty="0">
                <a:hlinkClick r:id="rId5"/>
              </a:rPr>
              <a:t>https://</a:t>
            </a:r>
            <a:r>
              <a:rPr lang="en-US" sz="1800" dirty="0" err="1">
                <a:hlinkClick r:id="rId5"/>
              </a:rPr>
              <a:t>docs.nvidia.com</a:t>
            </a:r>
            <a:r>
              <a:rPr lang="en-US" sz="1800" dirty="0">
                <a:hlinkClick r:id="rId5"/>
              </a:rPr>
              <a:t>/</a:t>
            </a:r>
            <a:r>
              <a:rPr lang="en-US" sz="1800" dirty="0" err="1">
                <a:hlinkClick r:id="rId5"/>
              </a:rPr>
              <a:t>cuda</a:t>
            </a:r>
            <a:r>
              <a:rPr lang="en-US" sz="1800" dirty="0">
                <a:hlinkClick r:id="rId5"/>
              </a:rPr>
              <a:t>/volta-tuning-guide/</a:t>
            </a:r>
            <a:r>
              <a:rPr lang="en-US" sz="1800" dirty="0" err="1">
                <a:hlinkClick r:id="rId5"/>
              </a:rPr>
              <a:t>index.htm</a:t>
            </a:r>
            <a:r>
              <a:rPr lang="en-US" sz="1800" dirty="0" err="1"/>
              <a:t>l</a:t>
            </a:r>
            <a:endParaRPr lang="en-US" sz="1800" dirty="0"/>
          </a:p>
          <a:p>
            <a:r>
              <a:rPr lang="en-US" sz="1800" dirty="0"/>
              <a:t>Turing - </a:t>
            </a:r>
            <a:r>
              <a:rPr lang="en-US" sz="1800" dirty="0">
                <a:hlinkClick r:id="rId6"/>
              </a:rPr>
              <a:t>https://</a:t>
            </a:r>
            <a:r>
              <a:rPr lang="en-US" sz="1800" dirty="0" err="1">
                <a:hlinkClick r:id="rId6"/>
              </a:rPr>
              <a:t>docs.nvidia.com</a:t>
            </a:r>
            <a:r>
              <a:rPr lang="en-US" sz="1800" dirty="0">
                <a:hlinkClick r:id="rId6"/>
              </a:rPr>
              <a:t>/</a:t>
            </a:r>
            <a:r>
              <a:rPr lang="en-US" sz="1800" dirty="0" err="1">
                <a:hlinkClick r:id="rId6"/>
              </a:rPr>
              <a:t>cuda</a:t>
            </a:r>
            <a:r>
              <a:rPr lang="en-US" sz="1800" dirty="0">
                <a:hlinkClick r:id="rId6"/>
              </a:rPr>
              <a:t>/</a:t>
            </a:r>
            <a:r>
              <a:rPr lang="en-US" sz="1800" dirty="0" err="1">
                <a:hlinkClick r:id="rId6"/>
              </a:rPr>
              <a:t>turing</a:t>
            </a:r>
            <a:r>
              <a:rPr lang="en-US" sz="1800" dirty="0">
                <a:hlinkClick r:id="rId6"/>
              </a:rPr>
              <a:t>-tuning-guide/</a:t>
            </a:r>
            <a:r>
              <a:rPr lang="en-US" sz="1800" dirty="0" err="1">
                <a:hlinkClick r:id="rId6"/>
              </a:rPr>
              <a:t>index.html</a:t>
            </a:r>
            <a:endParaRPr lang="en-US" sz="1800" dirty="0"/>
          </a:p>
          <a:p>
            <a:r>
              <a:rPr lang="en-US" sz="1800" dirty="0"/>
              <a:t>Ampere - </a:t>
            </a:r>
            <a:r>
              <a:rPr lang="en-US" sz="1800" dirty="0">
                <a:hlinkClick r:id="rId6"/>
              </a:rPr>
              <a:t>https://</a:t>
            </a:r>
            <a:r>
              <a:rPr lang="en-US" sz="1800" dirty="0" err="1">
                <a:hlinkClick r:id="rId6"/>
              </a:rPr>
              <a:t>docs.nvidia.com</a:t>
            </a:r>
            <a:r>
              <a:rPr lang="en-US" sz="1800" dirty="0">
                <a:hlinkClick r:id="rId6"/>
              </a:rPr>
              <a:t>/</a:t>
            </a:r>
            <a:r>
              <a:rPr lang="en-US" sz="1800" dirty="0" err="1">
                <a:hlinkClick r:id="rId6"/>
              </a:rPr>
              <a:t>cuda</a:t>
            </a:r>
            <a:r>
              <a:rPr lang="en-US" sz="1800" dirty="0">
                <a:hlinkClick r:id="rId6"/>
              </a:rPr>
              <a:t>/ampere-tuning-guide/</a:t>
            </a:r>
            <a:r>
              <a:rPr lang="en-US" sz="1800" dirty="0" err="1">
                <a:hlinkClick r:id="rId6"/>
              </a:rPr>
              <a:t>index.html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87140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91EE6-64EB-1540-AD76-EF32E4ABC6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05605" y="1246340"/>
            <a:ext cx="2913729" cy="3221883"/>
          </a:xfrm>
        </p:spPr>
        <p:txBody>
          <a:bodyPr/>
          <a:lstStyle/>
          <a:p>
            <a:r>
              <a:rPr lang="en-US" dirty="0"/>
              <a:t>Important Details:</a:t>
            </a:r>
          </a:p>
          <a:p>
            <a:pPr lvl="1"/>
            <a:r>
              <a:rPr lang="en-US" dirty="0"/>
              <a:t>Memory Size</a:t>
            </a:r>
          </a:p>
          <a:p>
            <a:pPr lvl="1"/>
            <a:r>
              <a:rPr lang="en-US" dirty="0"/>
              <a:t>CUDA</a:t>
            </a:r>
          </a:p>
          <a:p>
            <a:pPr lvl="1"/>
            <a:r>
              <a:rPr lang="en-US" dirty="0"/>
              <a:t>GPU Clock</a:t>
            </a:r>
          </a:p>
          <a:p>
            <a:pPr lvl="1"/>
            <a:r>
              <a:rPr lang="en-US" dirty="0"/>
              <a:t>SM Count</a:t>
            </a:r>
          </a:p>
          <a:p>
            <a:pPr lvl="1"/>
            <a:r>
              <a:rPr lang="en-US" dirty="0"/>
              <a:t>L1 Cache</a:t>
            </a:r>
          </a:p>
          <a:p>
            <a:pPr lvl="1"/>
            <a:r>
              <a:rPr lang="en-US" dirty="0"/>
              <a:t>L2 Cache</a:t>
            </a:r>
          </a:p>
        </p:txBody>
      </p:sp>
      <p:pic>
        <p:nvPicPr>
          <p:cNvPr id="6" name="Picture 5" descr="This is a screen captuure of an entry in the Tech Power Up GPU database. It displays various types of GPU device properties.">
            <a:extLst>
              <a:ext uri="{FF2B5EF4-FFF2-40B4-BE49-F238E27FC236}">
                <a16:creationId xmlns:a16="http://schemas.microsoft.com/office/drawing/2014/main" id="{3F8D2247-C774-9E4B-98E2-AEB600A61F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42674"/>
            <a:ext cx="5190118" cy="35138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19340A-AFE0-2D45-859C-E45FEA770C32}"/>
              </a:ext>
            </a:extLst>
          </p:cNvPr>
          <p:cNvSpPr txBox="1"/>
          <p:nvPr/>
        </p:nvSpPr>
        <p:spPr>
          <a:xfrm>
            <a:off x="5160723" y="4315216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[3]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109C8F-9789-3545-BCB4-206D388E6B6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8650" y="428625"/>
            <a:ext cx="7886700" cy="839788"/>
          </a:xfrm>
          <a:prstGeom prst="rect">
            <a:avLst/>
          </a:prstGeom>
        </p:spPr>
        <p:txBody>
          <a:bodyPr/>
          <a:lstStyle/>
          <a:p>
            <a:pPr rtl="0" eaLnBrk="1" latinLnBrk="0" hangingPunct="1"/>
            <a:r>
              <a:rPr lang="en-US" sz="3000" b="1" kern="1200" dirty="0" err="1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TechPowerUp</a:t>
            </a:r>
            <a:r>
              <a:rPr lang="en-US" sz="3000" b="1" kern="1200" dirty="0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GPU Database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6578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5DDDB74-017E-5C4D-8647-93F7A8C2197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 sz="3000" b="1" kern="1200" dirty="0">
                <a:solidFill>
                  <a:srgbClr val="002D72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Bibliography</a:t>
            </a:r>
            <a:r>
              <a:rPr lang="en-US" dirty="0"/>
              <a:t>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F7A0-2963-A941-83A9-28E230AF1AC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2020. Nvidia. Nvidia System Management Interface.</a:t>
            </a:r>
            <a:r>
              <a:rPr lang="en-US" i="1" dirty="0"/>
              <a:t> </a:t>
            </a:r>
            <a:r>
              <a:rPr lang="en-US" dirty="0"/>
              <a:t>Retrieved from </a:t>
            </a:r>
            <a:r>
              <a:rPr lang="en-US" dirty="0">
                <a:hlinkClick r:id="rId3"/>
              </a:rPr>
              <a:t>https://developer.nvidia.com/nvidia-system-management-interface</a:t>
            </a:r>
            <a:r>
              <a:rPr lang="en-US" dirty="0"/>
              <a:t>.</a:t>
            </a:r>
          </a:p>
          <a:p>
            <a:r>
              <a:rPr lang="en-US" dirty="0"/>
              <a:t>[2] 2021. Wikipedia: List of Nvidia graphics processing units. Retrieved from </a:t>
            </a:r>
            <a:r>
              <a:rPr lang="en-US" dirty="0">
                <a:hlinkClick r:id="rId4"/>
              </a:rPr>
              <a:t>https://en.wikipedia.org/wiki/List_of_Nvidia_graphics_processing_units</a:t>
            </a:r>
            <a:r>
              <a:rPr lang="en-US" dirty="0"/>
              <a:t>.</a:t>
            </a:r>
          </a:p>
          <a:p>
            <a:r>
              <a:rPr lang="en-US" dirty="0"/>
              <a:t>[3] 2021. </a:t>
            </a:r>
            <a:r>
              <a:rPr lang="en-US" dirty="0" err="1"/>
              <a:t>TechPowerUp</a:t>
            </a:r>
            <a:r>
              <a:rPr lang="en-US" dirty="0"/>
              <a:t>. Nvidia Tesla C2070. Retrieved from </a:t>
            </a:r>
            <a:r>
              <a:rPr lang="en-US" dirty="0">
                <a:hlinkClick r:id="rId5"/>
              </a:rPr>
              <a:t>https://www.techpowerup.com/gpu-specs/tesla-c2070.c924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648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A04465-0014-4D33-ABA2-D6924F11FEE0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051abd47-9546-4a61-92e9-da62ec2358b6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fc700d6a-14c8-4431-87f0-1eb34fcb9ec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489</TotalTime>
  <Words>296</Words>
  <Application>Microsoft Macintosh PowerPoint</Application>
  <PresentationFormat>On-screen Show (16:9)</PresentationFormat>
  <Paragraphs>34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Arial</vt:lpstr>
      <vt:lpstr>Calibri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Introduction to Parallel Programming with CUDA</vt:lpstr>
      <vt:lpstr>Reading the output of nvidia-smi</vt:lpstr>
      <vt:lpstr>Nvidia Architecture Tuning Guides</vt:lpstr>
      <vt:lpstr>TechPowerUp GPU Database</vt:lpstr>
      <vt:lpstr>Bibliography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34</cp:revision>
  <dcterms:created xsi:type="dcterms:W3CDTF">2020-12-13T16:54:15Z</dcterms:created>
  <dcterms:modified xsi:type="dcterms:W3CDTF">2021-07-30T21:33:08Z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